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0"/>
  </p:notesMasterIdLst>
  <p:sldIdLst>
    <p:sldId id="256" r:id="rId3"/>
    <p:sldId id="273" r:id="rId4"/>
    <p:sldId id="278" r:id="rId5"/>
    <p:sldId id="292" r:id="rId6"/>
    <p:sldId id="290" r:id="rId7"/>
    <p:sldId id="291" r:id="rId8"/>
    <p:sldId id="274" r:id="rId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56592" autoAdjust="0"/>
  </p:normalViewPr>
  <p:slideViewPr>
    <p:cSldViewPr snapToGrid="0">
      <p:cViewPr varScale="1">
        <p:scale>
          <a:sx n="44" d="100"/>
          <a:sy n="44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8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395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57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基于国产嵌入式操作系统和龙芯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第十讲 基于</a:t>
            </a:r>
            <a:r>
              <a:rPr lang="en-US" altLang="zh-CN" sz="4000" b="1" dirty="0"/>
              <a:t>RT-Thread</a:t>
            </a:r>
            <a:r>
              <a:rPr lang="zh-CN" altLang="en-US" sz="4000" b="1" dirty="0"/>
              <a:t>操作系统外设</a:t>
            </a:r>
            <a:r>
              <a:rPr lang="en-US" altLang="zh-CN" sz="4000" b="1" dirty="0"/>
              <a:t>1-GPIO</a:t>
            </a:r>
            <a:r>
              <a:rPr lang="zh-CN" altLang="en-US" sz="4000" b="1" dirty="0"/>
              <a:t>之</a:t>
            </a:r>
            <a:r>
              <a:rPr lang="en-US" altLang="zh-CN" sz="4000" b="1" dirty="0"/>
              <a:t>LED</a:t>
            </a:r>
            <a:r>
              <a:rPr lang="zh-CN" altLang="en-US" sz="4000" b="1" dirty="0"/>
              <a:t>与</a:t>
            </a:r>
            <a:r>
              <a:rPr lang="en-US" altLang="zh-CN" sz="4000" b="1" dirty="0"/>
              <a:t>KEY 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7671778" cy="639762"/>
          </a:xfrm>
        </p:spPr>
        <p:txBody>
          <a:bodyPr/>
          <a:lstStyle/>
          <a:p>
            <a:r>
              <a:rPr lang="zh-CN" altLang="en-US" sz="2800" dirty="0"/>
              <a:t>第十讲 基于</a:t>
            </a:r>
            <a:r>
              <a:rPr lang="en-US" altLang="zh-CN" sz="2800" dirty="0"/>
              <a:t>RT-Thread</a:t>
            </a:r>
            <a:r>
              <a:rPr lang="zh-CN" altLang="en-US" sz="2800" dirty="0"/>
              <a:t>操作系统 </a:t>
            </a:r>
            <a:r>
              <a:rPr lang="en-US" altLang="zh-CN" sz="2800" dirty="0"/>
              <a:t>GPIO-LED</a:t>
            </a:r>
            <a:r>
              <a:rPr lang="zh-CN" altLang="en-US" sz="2800" dirty="0"/>
              <a:t>与</a:t>
            </a:r>
            <a:r>
              <a:rPr lang="en-US" altLang="zh-CN" sz="2800" dirty="0"/>
              <a:t>KEY </a:t>
            </a:r>
            <a:endParaRPr lang="zh-CN" altLang="en-US" sz="2800" dirty="0"/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id="{96362648-40B1-4F2B-8AF1-E37D16CA8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GPIO </a:t>
            </a:r>
            <a:r>
              <a:rPr lang="zh-CN" altLang="en-US" dirty="0"/>
              <a:t>基础</a:t>
            </a:r>
          </a:p>
        </p:txBody>
      </p:sp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921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GPIO</a:t>
            </a:r>
            <a:r>
              <a:rPr lang="zh-CN" altLang="en-US" dirty="0"/>
              <a:t>库函数控制</a:t>
            </a:r>
            <a:r>
              <a:rPr lang="en-US" altLang="zh-CN" dirty="0"/>
              <a:t>GPIO</a:t>
            </a:r>
            <a:endParaRPr lang="zh-CN" altLang="en-US" dirty="0"/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DBE18683-C457-4672-87EC-AAD4914B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按键中断</a:t>
            </a:r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DC2D20B1-8DA5-4F68-8FC0-DBF19A8D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7" y="5489574"/>
            <a:ext cx="4972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pin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设备框架控制</a:t>
            </a: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GPIO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754F652-E912-4345-B6C7-D2853384B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64A81EC-CAB6-4806-9F9A-E042C682F3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7360" r="17246"/>
          <a:stretch/>
        </p:blipFill>
        <p:spPr>
          <a:xfrm>
            <a:off x="2620286" y="757851"/>
            <a:ext cx="5972171" cy="404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GPIO </a:t>
            </a:r>
            <a:r>
              <a:rPr lang="zh-CN" altLang="en-US" dirty="0"/>
              <a:t>基础</a:t>
            </a:r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endParaRPr lang="en-US" altLang="zh-CN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D205CD53-37FF-4C1D-A965-364D39CC5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935" y="1068191"/>
            <a:ext cx="8810930" cy="497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GPIO</a:t>
            </a:r>
            <a:r>
              <a:rPr lang="zh-CN" altLang="en-US" dirty="0"/>
              <a:t>库函数控制</a:t>
            </a:r>
            <a:r>
              <a:rPr lang="en-US" altLang="zh-CN" dirty="0"/>
              <a:t>GPIO</a:t>
            </a:r>
            <a:endParaRPr lang="zh-CN" altLang="en-US" dirty="0"/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r>
              <a:rPr lang="zh-CN" altLang="zh-CN" dirty="0"/>
              <a:t>编写程序时，只要包含了</a:t>
            </a:r>
            <a:r>
              <a:rPr lang="en-US" altLang="zh-CN" dirty="0"/>
              <a:t>GPIO</a:t>
            </a:r>
            <a:r>
              <a:rPr lang="zh-CN" altLang="zh-CN" dirty="0"/>
              <a:t>库的头文件，就可以使用库函数对</a:t>
            </a:r>
            <a:r>
              <a:rPr lang="en-US" altLang="zh-CN" dirty="0"/>
              <a:t>GPIO</a:t>
            </a:r>
            <a:r>
              <a:rPr lang="zh-CN" altLang="zh-CN" dirty="0"/>
              <a:t>口进行操作。测试例程代码为</a:t>
            </a:r>
            <a:r>
              <a:rPr lang="en-US" altLang="zh-CN" dirty="0" err="1"/>
              <a:t>test_gpio.c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4F9F590-5B4B-4C62-B03C-2D8FA2D75E15}"/>
              </a:ext>
            </a:extLst>
          </p:cNvPr>
          <p:cNvSpPr/>
          <p:nvPr/>
        </p:nvSpPr>
        <p:spPr>
          <a:xfrm>
            <a:off x="2270999" y="2743981"/>
            <a:ext cx="26208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zh-CN" altLang="zh-CN" sz="3200" dirty="0"/>
              <a:t>在</a:t>
            </a:r>
            <a:r>
              <a:rPr lang="en-US" altLang="zh-CN" sz="3200" dirty="0" err="1"/>
              <a:t>finsh</a:t>
            </a:r>
            <a:r>
              <a:rPr lang="zh-CN" altLang="zh-CN" sz="3200" dirty="0"/>
              <a:t>中运行</a:t>
            </a:r>
            <a:r>
              <a:rPr lang="en-US" altLang="zh-CN" sz="3200" dirty="0" err="1"/>
              <a:t>test_input</a:t>
            </a:r>
            <a:r>
              <a:rPr lang="zh-CN" altLang="zh-CN" sz="3200" dirty="0"/>
              <a:t>函数，则以查询方式检测</a:t>
            </a:r>
            <a:r>
              <a:rPr lang="zh-CN" altLang="en-US" sz="3200" dirty="0"/>
              <a:t>按键</a:t>
            </a:r>
            <a:r>
              <a:rPr lang="en-US" altLang="zh-CN" sz="3200"/>
              <a:t>1</a:t>
            </a:r>
            <a:endParaRPr lang="zh-CN" altLang="zh-CN" sz="32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87C7035-F768-438C-97F5-6BE419509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432" y="1686158"/>
            <a:ext cx="3985232" cy="4670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BE6F6848-8623-4D4A-ABD4-3631B71EFC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F4B792-2305-4EA9-897B-EF6F7DE7E3D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0AD442C-FDD9-43EA-9B38-7BF50AD75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按键中断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A051BDE-D227-4B87-B4A0-891BA39C0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查询方式来检测</a:t>
            </a:r>
            <a:r>
              <a:rPr lang="zh-CN" altLang="en-US" dirty="0"/>
              <a:t>按键不合理</a:t>
            </a:r>
            <a:r>
              <a:rPr lang="zh-CN" altLang="zh-CN" dirty="0"/>
              <a:t>，中断方式才参最大限度地使用</a:t>
            </a:r>
            <a:r>
              <a:rPr lang="en-US" altLang="zh-CN" dirty="0"/>
              <a:t>CPU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zh-CN" dirty="0"/>
              <a:t>例程代码</a:t>
            </a:r>
            <a:r>
              <a:rPr lang="en-US" altLang="zh-CN" dirty="0" err="1"/>
              <a:t>test_key.c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530C48D-24D0-4F28-9BAC-74AF4F7D8056}"/>
              </a:ext>
            </a:extLst>
          </p:cNvPr>
          <p:cNvSpPr/>
          <p:nvPr/>
        </p:nvSpPr>
        <p:spPr>
          <a:xfrm>
            <a:off x="5660571" y="194445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/>
              <a:t>msh</a:t>
            </a:r>
            <a:r>
              <a:rPr lang="en-US" altLang="zh-CN" dirty="0"/>
              <a:t> /&gt; test_key1</a:t>
            </a:r>
            <a:endParaRPr lang="zh-CN" altLang="zh-CN" dirty="0"/>
          </a:p>
          <a:p>
            <a:r>
              <a:rPr lang="en-US" altLang="zh-CN" dirty="0" err="1"/>
              <a:t>key_irq</a:t>
            </a:r>
            <a:r>
              <a:rPr lang="en-US" altLang="zh-CN" dirty="0"/>
              <a:t> = 149 </a:t>
            </a:r>
            <a:endParaRPr lang="zh-CN" altLang="zh-CN" dirty="0"/>
          </a:p>
          <a:p>
            <a:r>
              <a:rPr lang="en-US" altLang="zh-CN" dirty="0"/>
              <a:t>[thread_test_key1_entry] Key1 down press</a:t>
            </a:r>
            <a:endParaRPr lang="zh-CN" altLang="zh-CN" dirty="0"/>
          </a:p>
          <a:p>
            <a:r>
              <a:rPr lang="en-US" altLang="zh-CN" dirty="0"/>
              <a:t>[thread_test_key1_entry] Key1 down press</a:t>
            </a:r>
            <a:endParaRPr lang="zh-CN" altLang="zh-CN" dirty="0"/>
          </a:p>
          <a:p>
            <a:r>
              <a:rPr lang="en-US" altLang="zh-CN" dirty="0"/>
              <a:t>[thread_test_key1_entry] Key1 down press</a:t>
            </a:r>
            <a:endParaRPr lang="zh-CN" altLang="zh-CN" dirty="0"/>
          </a:p>
          <a:p>
            <a:r>
              <a:rPr lang="en-US" altLang="zh-CN" dirty="0"/>
              <a:t>[thread_test_key1_entry] Key1 down press</a:t>
            </a:r>
            <a:endParaRPr lang="zh-CN" altLang="zh-CN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A26F710-82EC-4B23-A510-41F9175C3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2734" y="2304667"/>
            <a:ext cx="3680596" cy="39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6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577EE22-BEA1-401B-8D08-E8A76422CE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43CF90-61A1-4E57-A196-7C744323B3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2020/4/13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838CF001-4219-4974-9710-1599DEA6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en-US" dirty="0"/>
              <a:t>基于</a:t>
            </a:r>
            <a:r>
              <a:rPr lang="en-US" altLang="zh-CN" dirty="0"/>
              <a:t>pin</a:t>
            </a:r>
            <a:r>
              <a:rPr lang="zh-CN" altLang="en-US" dirty="0"/>
              <a:t>设备控制</a:t>
            </a:r>
            <a:r>
              <a:rPr lang="en-US" altLang="zh-CN" dirty="0"/>
              <a:t>GPIO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C79636F-2ACC-4542-A7D3-0FC7ADA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3600" dirty="0"/>
              <a:t>pin</a:t>
            </a:r>
            <a:r>
              <a:rPr lang="zh-CN" altLang="zh-CN" sz="3600" dirty="0"/>
              <a:t>设备作为杂类设备</a:t>
            </a:r>
            <a:endParaRPr lang="en-US" altLang="zh-CN" sz="3600" dirty="0"/>
          </a:p>
          <a:p>
            <a:r>
              <a:rPr lang="en-US" altLang="zh-CN" sz="3600" dirty="0"/>
              <a:t>    </a:t>
            </a:r>
            <a:r>
              <a:rPr lang="zh-CN" altLang="zh-CN" sz="3600" dirty="0"/>
              <a:t>操作芯片</a:t>
            </a:r>
            <a:r>
              <a:rPr lang="en-US" altLang="zh-CN" sz="3600" dirty="0"/>
              <a:t>GPIO</a:t>
            </a:r>
          </a:p>
          <a:p>
            <a:r>
              <a:rPr lang="en-US" altLang="zh-CN" dirty="0"/>
              <a:t>/components/drivers/</a:t>
            </a:r>
            <a:r>
              <a:rPr lang="en-US" altLang="zh-CN" dirty="0" err="1"/>
              <a:t>misc</a:t>
            </a:r>
            <a:r>
              <a:rPr lang="en-US" altLang="zh-CN" dirty="0"/>
              <a:t>/</a:t>
            </a:r>
            <a:r>
              <a:rPr lang="en-US" altLang="zh-CN" dirty="0" err="1"/>
              <a:t>pin.c</a:t>
            </a:r>
            <a:endParaRPr lang="en-US" altLang="zh-CN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zh-CN" sz="3600" dirty="0"/>
              <a:t>自行编写底层</a:t>
            </a:r>
            <a:r>
              <a:rPr lang="en-US" altLang="zh-CN" sz="3600" dirty="0" err="1"/>
              <a:t>gpio</a:t>
            </a:r>
            <a:r>
              <a:rPr lang="zh-CN" altLang="zh-CN" sz="3600" dirty="0"/>
              <a:t>驱动</a:t>
            </a:r>
            <a:endParaRPr lang="en-US" altLang="zh-CN" sz="3600" dirty="0"/>
          </a:p>
          <a:p>
            <a:r>
              <a:rPr lang="en-US" altLang="zh-CN" sz="3600" dirty="0"/>
              <a:t>     </a:t>
            </a:r>
            <a:r>
              <a:rPr lang="zh-CN" altLang="zh-CN" sz="3600" dirty="0"/>
              <a:t>如</a:t>
            </a:r>
            <a:r>
              <a:rPr lang="en-US" altLang="zh-CN" sz="3600" dirty="0" err="1"/>
              <a:t>Drv_gpio.c</a:t>
            </a:r>
            <a:endParaRPr lang="en-US" altLang="zh-CN" sz="3600" dirty="0"/>
          </a:p>
          <a:p>
            <a:endParaRPr lang="en-US" altLang="zh-CN" sz="3600" dirty="0"/>
          </a:p>
          <a:p>
            <a:r>
              <a:rPr lang="zh-CN" altLang="zh-CN" dirty="0"/>
              <a:t>测试例程为代码</a:t>
            </a:r>
            <a:r>
              <a:rPr lang="en-US" altLang="zh-CN" dirty="0" err="1"/>
              <a:t>test_rtt_pin.c</a:t>
            </a:r>
            <a:r>
              <a:rPr lang="zh-CN" altLang="zh-CN" dirty="0"/>
              <a:t>。</a:t>
            </a:r>
            <a:endParaRPr lang="en-US" altLang="zh-CN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CN" altLang="en-US" sz="36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65945BC-9102-492F-9A7D-9445EB30ECB8}"/>
              </a:ext>
            </a:extLst>
          </p:cNvPr>
          <p:cNvSpPr/>
          <p:nvPr/>
        </p:nvSpPr>
        <p:spPr>
          <a:xfrm>
            <a:off x="5311670" y="838788"/>
            <a:ext cx="39629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msh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/&gt;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list_device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device         type         ref count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------ -------------------- ----------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touch  Miscellaneous Device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e0     Network Interface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dc     Graphic Device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i2c2   I2C Bus   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i2c1   I2C Bus   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spi10  SPI Device           1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sd0    Block Device         1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spi01  SPI Device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spi02  SPI Device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spi1   SPI Bus   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spi0   SPI Bus   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rtc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RTC       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pin    Miscellaneous Device 0          		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bxcan1 CAN Device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bxcan0 CAN Device           0       </a:t>
            </a: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uart2  Character Device     2  </a:t>
            </a: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7A67005-8C7A-41D6-9678-F4C8644F88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9822" y="711199"/>
            <a:ext cx="4158069" cy="489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77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4721</TotalTime>
  <Words>366</Words>
  <Application>Microsoft Office PowerPoint</Application>
  <PresentationFormat>宽屏</PresentationFormat>
  <Paragraphs>67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微软雅黑</vt:lpstr>
      <vt:lpstr>Arial</vt:lpstr>
      <vt:lpstr>Times New Roman</vt:lpstr>
      <vt:lpstr>孙冬梅PPT母版_V6.0</vt:lpstr>
      <vt:lpstr>1_孙冬梅PPT母版_V6.0</vt:lpstr>
      <vt:lpstr>基于国产嵌入式操作系统和龙芯SOC 的应用与开发</vt:lpstr>
      <vt:lpstr>第十讲 基于RT-Thread操作系统 GPIO-LED与KEY </vt:lpstr>
      <vt:lpstr>1. GPIO 基础</vt:lpstr>
      <vt:lpstr>2. GPIO库函数控制GPIO</vt:lpstr>
      <vt:lpstr>3.按键中断</vt:lpstr>
      <vt:lpstr>4.基于pin设备控制GPIO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485</cp:revision>
  <cp:lastPrinted>2019-06-21T01:02:15Z</cp:lastPrinted>
  <dcterms:created xsi:type="dcterms:W3CDTF">2019-05-27T01:44:11Z</dcterms:created>
  <dcterms:modified xsi:type="dcterms:W3CDTF">2020-04-13T12:35:03Z</dcterms:modified>
</cp:coreProperties>
</file>