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9"/>
  </p:notesMasterIdLst>
  <p:sldIdLst>
    <p:sldId id="256" r:id="rId3"/>
    <p:sldId id="273" r:id="rId4"/>
    <p:sldId id="291" r:id="rId5"/>
    <p:sldId id="293" r:id="rId6"/>
    <p:sldId id="292" r:id="rId7"/>
    <p:sldId id="274" r:id="rId8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67526" autoAdjust="0"/>
  </p:normalViewPr>
  <p:slideViewPr>
    <p:cSldViewPr snapToGrid="0">
      <p:cViewPr varScale="1">
        <p:scale>
          <a:sx n="48" d="100"/>
          <a:sy n="48" d="100"/>
        </p:scale>
        <p:origin x="59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29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29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037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</a:t>
            </a:r>
            <a:r>
              <a:rPr lang="en-US" altLang="zh-CN" b="1"/>
              <a:t>Linux</a:t>
            </a:r>
            <a:r>
              <a:rPr lang="zh-CN" altLang="en-US" b="1"/>
              <a:t>操作系统</a:t>
            </a:r>
            <a:r>
              <a:rPr lang="zh-CN" altLang="en-US" b="1" dirty="0"/>
              <a:t>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6585" y="3626954"/>
            <a:ext cx="8745415" cy="517526"/>
          </a:xfrm>
        </p:spPr>
        <p:txBody>
          <a:bodyPr/>
          <a:lstStyle/>
          <a:p>
            <a:r>
              <a:rPr lang="zh-CN" altLang="en-US" sz="4000" b="1" dirty="0"/>
              <a:t>第十讲 嵌入式</a:t>
            </a:r>
            <a:r>
              <a:rPr lang="en-US" altLang="zh-CN" sz="4000" b="1" dirty="0"/>
              <a:t> Linux </a:t>
            </a:r>
          </a:p>
          <a:p>
            <a:r>
              <a:rPr lang="zh-CN" altLang="en-US" sz="4000" b="1" dirty="0"/>
              <a:t>操作系统外设</a:t>
            </a:r>
            <a:r>
              <a:rPr lang="en-US" altLang="zh-CN" sz="4000" b="1" dirty="0"/>
              <a:t>6-PWM</a:t>
            </a:r>
            <a:r>
              <a:rPr lang="zh-CN" altLang="en-US" sz="4000" b="1" dirty="0"/>
              <a:t>接口操作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167A8FAF-E28C-41B6-B37B-C12A6D3BC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5803"/>
            <a:ext cx="5344476" cy="3084526"/>
          </a:xfrm>
          <a:prstGeom prst="rect">
            <a:avLst/>
          </a:prstGeom>
        </p:spPr>
      </p:pic>
      <p:sp>
        <p:nvSpPr>
          <p:cNvPr id="17" name="文本框 8">
            <a:extLst>
              <a:ext uri="{FF2B5EF4-FFF2-40B4-BE49-F238E27FC236}">
                <a16:creationId xmlns:a16="http://schemas.microsoft.com/office/drawing/2014/main" id="{89E05788-BF37-4371-B6C2-B62457E92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483" y="2750306"/>
            <a:ext cx="39846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en-US" altLang="zh-CN" i="1" dirty="0"/>
              <a:t>LED_PWM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C5A7BFF-C5F6-4F32-A83E-FEDB43D1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750" y="117671"/>
            <a:ext cx="9138249" cy="639762"/>
          </a:xfrm>
        </p:spPr>
        <p:txBody>
          <a:bodyPr/>
          <a:lstStyle/>
          <a:p>
            <a:r>
              <a:rPr lang="zh-CN" altLang="en-US" dirty="0"/>
              <a:t>第十讲嵌入式</a:t>
            </a:r>
            <a:r>
              <a:rPr lang="en-US" altLang="zh-CN" dirty="0"/>
              <a:t> Linux</a:t>
            </a:r>
            <a:r>
              <a:rPr lang="zh-CN" altLang="en-US" dirty="0"/>
              <a:t>外设</a:t>
            </a:r>
            <a:r>
              <a:rPr lang="en-US" altLang="zh-CN" dirty="0"/>
              <a:t>6-PWM</a:t>
            </a:r>
            <a:r>
              <a:rPr lang="zh-CN" altLang="en-US" dirty="0"/>
              <a:t>接口操作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12FE8E2-A352-4D19-99A5-9C2DD83D9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8" y="1002588"/>
            <a:ext cx="3625335" cy="245843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5DCD601-E387-4A31-8525-008E830A96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207" y="1070846"/>
            <a:ext cx="3048000" cy="3820583"/>
          </a:xfrm>
          <a:prstGeom prst="rect">
            <a:avLst/>
          </a:prstGeom>
        </p:spPr>
      </p:pic>
      <p:sp>
        <p:nvSpPr>
          <p:cNvPr id="7" name="文本框 8">
            <a:extLst>
              <a:ext uri="{FF2B5EF4-FFF2-40B4-BE49-F238E27FC236}">
                <a16:creationId xmlns:a16="http://schemas.microsoft.com/office/drawing/2014/main" id="{3E5654DE-4A6F-4672-A326-F2027F26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207" y="3461018"/>
            <a:ext cx="3984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en-US" altLang="zh-CN" sz="2400" i="1" dirty="0"/>
              <a:t>PWM</a:t>
            </a:r>
            <a:r>
              <a:rPr lang="zh-CN" altLang="en-US" sz="2400" i="1" dirty="0"/>
              <a:t>驱动模块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8">
            <a:extLst>
              <a:ext uri="{FF2B5EF4-FFF2-40B4-BE49-F238E27FC236}">
                <a16:creationId xmlns:a16="http://schemas.microsoft.com/office/drawing/2014/main" id="{B0996045-2749-4C42-9B59-BA03CE5F5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207" y="4110175"/>
            <a:ext cx="3984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400" i="1" dirty="0"/>
              <a:t>测试驱动模块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LED_PWM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A9BC996-0B85-442B-BD1D-55C591C7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LED_PWM </a:t>
            </a:r>
            <a:r>
              <a:rPr lang="zh-CN" altLang="en-US" dirty="0"/>
              <a:t>已经配置在内核中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平台文件增加设备成功</a:t>
            </a:r>
            <a:endParaRPr lang="en-US" altLang="zh-CN" dirty="0"/>
          </a:p>
          <a:p>
            <a:r>
              <a:rPr lang="en-US" altLang="zh-CN" dirty="0"/>
              <a:t>Ls1x_pwm_led0~led3</a:t>
            </a:r>
          </a:p>
          <a:p>
            <a:r>
              <a:rPr lang="en-US" altLang="zh-CN" dirty="0"/>
              <a:t>echo 255 &gt; brightness</a:t>
            </a:r>
          </a:p>
          <a:p>
            <a:r>
              <a:rPr lang="en-US" altLang="zh-CN" dirty="0"/>
              <a:t>echo 0 &gt; brightness 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5F73B8B-934D-47E6-9A92-72B0955E58C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517881" y="877841"/>
            <a:ext cx="507301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52F43BC-E643-46FF-A712-0F9433557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413" y="3185965"/>
            <a:ext cx="64579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PWM </a:t>
            </a:r>
            <a:r>
              <a:rPr lang="zh-CN" altLang="en-US" dirty="0"/>
              <a:t>驱动模块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A9BC996-0B85-442B-BD1D-55C591C7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基于杂项设备驱动编写</a:t>
            </a:r>
            <a:r>
              <a:rPr lang="en-US" altLang="zh-CN" dirty="0"/>
              <a:t>PWM</a:t>
            </a:r>
            <a:r>
              <a:rPr lang="zh-CN" altLang="en-US" dirty="0"/>
              <a:t>驱动模块</a:t>
            </a:r>
            <a:endParaRPr lang="en-US" altLang="zh-CN" dirty="0"/>
          </a:p>
          <a:p>
            <a:r>
              <a:rPr lang="en-US" altLang="zh-CN" dirty="0" err="1"/>
              <a:t>pwms.c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入口函数</a:t>
            </a:r>
            <a:endParaRPr lang="en-US" altLang="zh-CN" dirty="0"/>
          </a:p>
          <a:p>
            <a:r>
              <a:rPr lang="en-US" altLang="zh-CN" dirty="0"/>
              <a:t>GPIO6 92 46 47 </a:t>
            </a:r>
            <a:r>
              <a:rPr lang="zh-CN" altLang="en-US" dirty="0"/>
              <a:t>为 </a:t>
            </a:r>
            <a:r>
              <a:rPr lang="en-US" altLang="zh-CN" dirty="0"/>
              <a:t>PWM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注册 设备。</a:t>
            </a:r>
            <a:endParaRPr lang="en-US" altLang="zh-CN" dirty="0"/>
          </a:p>
          <a:p>
            <a:pPr marL="514350" indent="-514350">
              <a:buAutoNum type="arabicPeriod" startAt="2"/>
            </a:pPr>
            <a:r>
              <a:rPr lang="en-US" altLang="zh-CN" dirty="0" err="1"/>
              <a:t>Loongson_pwm_ioctl</a:t>
            </a:r>
            <a:r>
              <a:rPr lang="zh-CN" altLang="en-US" dirty="0"/>
              <a:t>函数</a:t>
            </a:r>
            <a:endParaRPr lang="en-US" altLang="zh-CN" dirty="0"/>
          </a:p>
          <a:p>
            <a:r>
              <a:rPr lang="zh-CN" altLang="en-US" dirty="0"/>
              <a:t>实现配置</a:t>
            </a:r>
            <a:r>
              <a:rPr lang="en-US" altLang="zh-CN" dirty="0"/>
              <a:t>PWM </a:t>
            </a:r>
            <a:r>
              <a:rPr lang="zh-CN" altLang="en-US" dirty="0"/>
              <a:t>的通道和数值</a:t>
            </a:r>
            <a:endParaRPr lang="en-US" altLang="zh-CN" dirty="0"/>
          </a:p>
          <a:p>
            <a:pPr marL="514350" indent="-514350">
              <a:buAutoNum type="arabicPeriod"/>
            </a:pPr>
            <a:endParaRPr lang="zh-CN" altLang="en-US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7C416DA-6F48-4D75-91C8-F0EB3B3BA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008" y="2995842"/>
            <a:ext cx="5376724" cy="343860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01BC3D5-6872-4372-B248-A0EA039AB8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060" y="4597472"/>
            <a:ext cx="2961905" cy="214285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ECF8379-5A09-4291-A8E6-F76E2147D1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8684" y="673506"/>
            <a:ext cx="5619048" cy="2542857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CDA39F7-D4B1-4F69-8FAE-21326FB8D6A4}"/>
              </a:ext>
            </a:extLst>
          </p:cNvPr>
          <p:cNvSpPr/>
          <p:nvPr/>
        </p:nvSpPr>
        <p:spPr>
          <a:xfrm>
            <a:off x="333846" y="897676"/>
            <a:ext cx="6096000" cy="4145494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static int __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init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Loongson_pwm_init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(void)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{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int ret;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 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long 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= 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readl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(REG_GPIO_CFG0);	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&amp;= 0xffffffbf;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writel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, REG_GPIO_CFG0);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 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= 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readl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(REG_GPIO_CFG0);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&amp;= 0xefffffff;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writel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, REG_GPIO_CFG2);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 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= 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readl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(CBUS_SECOND4);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|= 0x0000C000;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writel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val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, CBUS_SECOND4);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 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ret = 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misc_register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(&amp;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misc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printk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(</a:t>
            </a:r>
            <a:r>
              <a:rPr lang="en-US" altLang="zh-CN" kern="1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DEVICE_NAME"Pwms</a:t>
            </a: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 initialized\n");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 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	return ret;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altLang="zh-CN" kern="100" dirty="0">
                <a:solidFill>
                  <a:srgbClr val="7030A0"/>
                </a:solidFill>
                <a:cs typeface="Times New Roman" panose="02020603050405020304" pitchFamily="18" charset="0"/>
              </a:rPr>
              <a:t>}</a:t>
            </a:r>
            <a:endParaRPr lang="zh-CN" altLang="zh-CN" kern="100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D22C7C1-D9BE-4455-AACE-E5F079D14448}"/>
              </a:ext>
            </a:extLst>
          </p:cNvPr>
          <p:cNvSpPr/>
          <p:nvPr/>
        </p:nvSpPr>
        <p:spPr>
          <a:xfrm>
            <a:off x="5217343" y="2129631"/>
            <a:ext cx="6096000" cy="3327962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if(</a:t>
            </a:r>
            <a:r>
              <a:rPr lang="en-US" altLang="zh-CN" dirty="0" err="1">
                <a:solidFill>
                  <a:srgbClr val="7030A0"/>
                </a:solidFill>
              </a:rPr>
              <a:t>arg</a:t>
            </a:r>
            <a:r>
              <a:rPr lang="en-US" altLang="zh-CN" dirty="0">
                <a:solidFill>
                  <a:srgbClr val="7030A0"/>
                </a:solidFill>
              </a:rPr>
              <a:t>&gt;100)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	</a:t>
            </a:r>
            <a:r>
              <a:rPr lang="en-US" altLang="zh-CN" dirty="0" err="1">
                <a:solidFill>
                  <a:srgbClr val="7030A0"/>
                </a:solidFill>
              </a:rPr>
              <a:t>arg</a:t>
            </a:r>
            <a:r>
              <a:rPr lang="en-US" altLang="zh-CN" dirty="0">
                <a:solidFill>
                  <a:srgbClr val="7030A0"/>
                </a:solidFill>
              </a:rPr>
              <a:t> = 100;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data[0] = </a:t>
            </a:r>
            <a:r>
              <a:rPr lang="en-US" altLang="zh-CN" dirty="0" err="1">
                <a:solidFill>
                  <a:srgbClr val="7030A0"/>
                </a:solidFill>
              </a:rPr>
              <a:t>freq</a:t>
            </a:r>
            <a:r>
              <a:rPr lang="en-US" altLang="zh-CN" dirty="0">
                <a:solidFill>
                  <a:srgbClr val="7030A0"/>
                </a:solidFill>
              </a:rPr>
              <a:t> / 100 * </a:t>
            </a:r>
            <a:r>
              <a:rPr lang="en-US" altLang="zh-CN" dirty="0" err="1">
                <a:solidFill>
                  <a:srgbClr val="7030A0"/>
                </a:solidFill>
              </a:rPr>
              <a:t>arg</a:t>
            </a:r>
            <a:r>
              <a:rPr lang="en-US" altLang="zh-CN" dirty="0">
                <a:solidFill>
                  <a:srgbClr val="7030A0"/>
                </a:solidFill>
              </a:rPr>
              <a:t>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data[1] = </a:t>
            </a:r>
            <a:r>
              <a:rPr lang="en-US" altLang="zh-CN" dirty="0" err="1">
                <a:solidFill>
                  <a:srgbClr val="7030A0"/>
                </a:solidFill>
              </a:rPr>
              <a:t>freq</a:t>
            </a:r>
            <a:r>
              <a:rPr lang="en-US" altLang="zh-CN" dirty="0">
                <a:solidFill>
                  <a:srgbClr val="7030A0"/>
                </a:solidFill>
              </a:rPr>
              <a:t> / 100 * (100-arg);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hrc_val</a:t>
            </a:r>
            <a:r>
              <a:rPr lang="en-US" altLang="zh-CN" dirty="0">
                <a:solidFill>
                  <a:srgbClr val="7030A0"/>
                </a:solidFill>
              </a:rPr>
              <a:t> = data[1] - 1;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lrc_val</a:t>
            </a:r>
            <a:r>
              <a:rPr lang="en-US" altLang="zh-CN" dirty="0">
                <a:solidFill>
                  <a:srgbClr val="7030A0"/>
                </a:solidFill>
              </a:rPr>
              <a:t> = data[0] + data[1] -1;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printk</a:t>
            </a:r>
            <a:r>
              <a:rPr lang="en-US" altLang="zh-CN" dirty="0">
                <a:solidFill>
                  <a:srgbClr val="7030A0"/>
                </a:solidFill>
              </a:rPr>
              <a:t>("</a:t>
            </a:r>
            <a:r>
              <a:rPr lang="en-US" altLang="zh-CN" dirty="0" err="1">
                <a:solidFill>
                  <a:srgbClr val="7030A0"/>
                </a:solidFill>
              </a:rPr>
              <a:t>hrc</a:t>
            </a:r>
            <a:r>
              <a:rPr lang="en-US" altLang="zh-CN" dirty="0">
                <a:solidFill>
                  <a:srgbClr val="7030A0"/>
                </a:solidFill>
              </a:rPr>
              <a:t>:%</a:t>
            </a:r>
            <a:r>
              <a:rPr lang="en-US" altLang="zh-CN" dirty="0" err="1">
                <a:solidFill>
                  <a:srgbClr val="7030A0"/>
                </a:solidFill>
              </a:rPr>
              <a:t>i</a:t>
            </a:r>
            <a:r>
              <a:rPr lang="en-US" altLang="zh-CN" dirty="0">
                <a:solidFill>
                  <a:srgbClr val="7030A0"/>
                </a:solidFill>
              </a:rPr>
              <a:t> ; </a:t>
            </a:r>
            <a:r>
              <a:rPr lang="en-US" altLang="zh-CN" dirty="0" err="1">
                <a:solidFill>
                  <a:srgbClr val="7030A0"/>
                </a:solidFill>
              </a:rPr>
              <a:t>lrc</a:t>
            </a:r>
            <a:r>
              <a:rPr lang="en-US" altLang="zh-CN" dirty="0">
                <a:solidFill>
                  <a:srgbClr val="7030A0"/>
                </a:solidFill>
              </a:rPr>
              <a:t>:%</a:t>
            </a:r>
            <a:r>
              <a:rPr lang="en-US" altLang="zh-CN" dirty="0" err="1">
                <a:solidFill>
                  <a:srgbClr val="7030A0"/>
                </a:solidFill>
              </a:rPr>
              <a:t>i</a:t>
            </a:r>
            <a:r>
              <a:rPr lang="en-US" altLang="zh-CN" dirty="0">
                <a:solidFill>
                  <a:srgbClr val="7030A0"/>
                </a:solidFill>
              </a:rPr>
              <a:t>\n",</a:t>
            </a:r>
            <a:r>
              <a:rPr lang="en-US" altLang="zh-CN" dirty="0" err="1">
                <a:solidFill>
                  <a:srgbClr val="7030A0"/>
                </a:solidFill>
              </a:rPr>
              <a:t>hrc_val,lrc_val</a:t>
            </a:r>
            <a:r>
              <a:rPr lang="en-US" altLang="zh-CN" dirty="0">
                <a:solidFill>
                  <a:srgbClr val="7030A0"/>
                </a:solidFill>
              </a:rPr>
              <a:t>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pwm_base</a:t>
            </a:r>
            <a:r>
              <a:rPr lang="en-US" altLang="zh-CN" dirty="0">
                <a:solidFill>
                  <a:srgbClr val="7030A0"/>
                </a:solidFill>
              </a:rPr>
              <a:t> = </a:t>
            </a:r>
            <a:r>
              <a:rPr lang="en-US" altLang="zh-CN" dirty="0" err="1">
                <a:solidFill>
                  <a:srgbClr val="7030A0"/>
                </a:solidFill>
              </a:rPr>
              <a:t>ioremap</a:t>
            </a:r>
            <a:r>
              <a:rPr lang="en-US" altLang="zh-CN" dirty="0">
                <a:solidFill>
                  <a:srgbClr val="7030A0"/>
                </a:solidFill>
              </a:rPr>
              <a:t>(PWM_BASE, 4);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writel</a:t>
            </a:r>
            <a:r>
              <a:rPr lang="en-US" altLang="zh-CN" dirty="0">
                <a:solidFill>
                  <a:srgbClr val="7030A0"/>
                </a:solidFill>
              </a:rPr>
              <a:t>(0x0, </a:t>
            </a:r>
            <a:r>
              <a:rPr lang="en-US" altLang="zh-CN" dirty="0" err="1">
                <a:solidFill>
                  <a:srgbClr val="7030A0"/>
                </a:solidFill>
              </a:rPr>
              <a:t>pwm_base</a:t>
            </a:r>
            <a:r>
              <a:rPr lang="en-US" altLang="zh-CN" dirty="0">
                <a:solidFill>
                  <a:srgbClr val="7030A0"/>
                </a:solidFill>
              </a:rPr>
              <a:t> + REG_PWM_CNTR);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writel</a:t>
            </a:r>
            <a:r>
              <a:rPr lang="en-US" altLang="zh-CN" dirty="0">
                <a:solidFill>
                  <a:srgbClr val="7030A0"/>
                </a:solidFill>
              </a:rPr>
              <a:t>(0x01, </a:t>
            </a:r>
            <a:r>
              <a:rPr lang="en-US" altLang="zh-CN" dirty="0" err="1">
                <a:solidFill>
                  <a:srgbClr val="7030A0"/>
                </a:solidFill>
              </a:rPr>
              <a:t>pwm_base</a:t>
            </a:r>
            <a:r>
              <a:rPr lang="en-US" altLang="zh-CN" dirty="0">
                <a:solidFill>
                  <a:srgbClr val="7030A0"/>
                </a:solidFill>
              </a:rPr>
              <a:t> + REG_PWM_CTRL);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writel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altLang="zh-CN" dirty="0" err="1">
                <a:solidFill>
                  <a:srgbClr val="7030A0"/>
                </a:solidFill>
              </a:rPr>
              <a:t>hrc_val</a:t>
            </a:r>
            <a:r>
              <a:rPr lang="en-US" altLang="zh-CN" dirty="0">
                <a:solidFill>
                  <a:srgbClr val="7030A0"/>
                </a:solidFill>
              </a:rPr>
              <a:t>, </a:t>
            </a:r>
            <a:r>
              <a:rPr lang="en-US" altLang="zh-CN" dirty="0" err="1">
                <a:solidFill>
                  <a:srgbClr val="7030A0"/>
                </a:solidFill>
              </a:rPr>
              <a:t>pwm_base</a:t>
            </a:r>
            <a:r>
              <a:rPr lang="en-US" altLang="zh-CN" dirty="0">
                <a:solidFill>
                  <a:srgbClr val="7030A0"/>
                </a:solidFill>
              </a:rPr>
              <a:t> + REG_PWM_HRC);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writel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altLang="zh-CN" dirty="0" err="1">
                <a:solidFill>
                  <a:srgbClr val="7030A0"/>
                </a:solidFill>
              </a:rPr>
              <a:t>lrc_val</a:t>
            </a:r>
            <a:r>
              <a:rPr lang="en-US" altLang="zh-CN" dirty="0">
                <a:solidFill>
                  <a:srgbClr val="7030A0"/>
                </a:solidFill>
              </a:rPr>
              <a:t>, </a:t>
            </a:r>
            <a:r>
              <a:rPr lang="en-US" altLang="zh-CN" dirty="0" err="1">
                <a:solidFill>
                  <a:srgbClr val="7030A0"/>
                </a:solidFill>
              </a:rPr>
              <a:t>pwm_base</a:t>
            </a:r>
            <a:r>
              <a:rPr lang="en-US" altLang="zh-CN" dirty="0">
                <a:solidFill>
                  <a:srgbClr val="7030A0"/>
                </a:solidFill>
              </a:rPr>
              <a:t> + REG_PWM_LRC);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printk</a:t>
            </a:r>
            <a:r>
              <a:rPr lang="en-US" altLang="zh-CN" dirty="0">
                <a:solidFill>
                  <a:srgbClr val="7030A0"/>
                </a:solidFill>
              </a:rPr>
              <a:t>("ls1c_pwm0  write!\n");	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iounmap</a:t>
            </a:r>
            <a:r>
              <a:rPr lang="en-US" altLang="zh-CN" dirty="0">
                <a:solidFill>
                  <a:srgbClr val="7030A0"/>
                </a:solidFill>
              </a:rPr>
              <a:t>( </a:t>
            </a:r>
            <a:r>
              <a:rPr lang="en-US" altLang="zh-CN" dirty="0" err="1">
                <a:solidFill>
                  <a:srgbClr val="7030A0"/>
                </a:solidFill>
              </a:rPr>
              <a:t>pwm_base</a:t>
            </a:r>
            <a:r>
              <a:rPr lang="en-US" altLang="zh-CN" dirty="0">
                <a:solidFill>
                  <a:srgbClr val="7030A0"/>
                </a:solidFill>
              </a:rPr>
              <a:t> );	</a:t>
            </a:r>
            <a:endParaRPr lang="zh-CN" altLang="zh-C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7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 </a:t>
            </a:r>
            <a:r>
              <a:rPr kumimoji="0"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测试驱动模块</a:t>
            </a:r>
            <a:endParaRPr lang="zh-CN" altLang="en-US" b="0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A9BC996-0B85-442B-BD1D-55C591C7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编写代码测试</a:t>
            </a:r>
            <a:r>
              <a:rPr lang="en-US" altLang="zh-CN" dirty="0"/>
              <a:t>PWM</a:t>
            </a:r>
            <a:r>
              <a:rPr lang="zh-CN" altLang="en-US" dirty="0"/>
              <a:t>驱动模块</a:t>
            </a:r>
            <a:r>
              <a:rPr kumimoji="0"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5DAAB7-7DE6-4B08-BAFF-E07FAF6EE2B2}"/>
              </a:ext>
            </a:extLst>
          </p:cNvPr>
          <p:cNvSpPr/>
          <p:nvPr/>
        </p:nvSpPr>
        <p:spPr>
          <a:xfrm>
            <a:off x="330592" y="1815778"/>
            <a:ext cx="10743783" cy="4530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int main(int </a:t>
            </a:r>
            <a:r>
              <a:rPr lang="en-US" altLang="zh-CN" dirty="0" err="1">
                <a:solidFill>
                  <a:srgbClr val="7030A0"/>
                </a:solidFill>
              </a:rPr>
              <a:t>argc</a:t>
            </a:r>
            <a:r>
              <a:rPr lang="en-US" altLang="zh-CN" dirty="0">
                <a:solidFill>
                  <a:srgbClr val="7030A0"/>
                </a:solidFill>
              </a:rPr>
              <a:t>, char **</a:t>
            </a:r>
            <a:r>
              <a:rPr lang="en-US" altLang="zh-CN" dirty="0" err="1">
                <a:solidFill>
                  <a:srgbClr val="7030A0"/>
                </a:solidFill>
              </a:rPr>
              <a:t>argv</a:t>
            </a:r>
            <a:r>
              <a:rPr lang="en-US" altLang="zh-CN" dirty="0">
                <a:solidFill>
                  <a:srgbClr val="7030A0"/>
                </a:solidFill>
              </a:rPr>
              <a:t>)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{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int </a:t>
            </a:r>
            <a:r>
              <a:rPr lang="en-US" altLang="zh-CN" dirty="0" err="1">
                <a:solidFill>
                  <a:srgbClr val="7030A0"/>
                </a:solidFill>
              </a:rPr>
              <a:t>pwm_value</a:t>
            </a:r>
            <a:r>
              <a:rPr lang="en-US" altLang="zh-CN" dirty="0">
                <a:solidFill>
                  <a:srgbClr val="7030A0"/>
                </a:solidFill>
              </a:rPr>
              <a:t>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int </a:t>
            </a:r>
            <a:r>
              <a:rPr lang="en-US" altLang="zh-CN" dirty="0" err="1">
                <a:solidFill>
                  <a:srgbClr val="7030A0"/>
                </a:solidFill>
              </a:rPr>
              <a:t>pwm_no</a:t>
            </a:r>
            <a:r>
              <a:rPr lang="en-US" altLang="zh-CN" dirty="0">
                <a:solidFill>
                  <a:srgbClr val="7030A0"/>
                </a:solidFill>
              </a:rPr>
              <a:t>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int </a:t>
            </a:r>
            <a:r>
              <a:rPr lang="en-US" altLang="zh-CN" dirty="0" err="1">
                <a:solidFill>
                  <a:srgbClr val="7030A0"/>
                </a:solidFill>
              </a:rPr>
              <a:t>fd</a:t>
            </a:r>
            <a:r>
              <a:rPr lang="en-US" altLang="zh-CN" dirty="0">
                <a:solidFill>
                  <a:srgbClr val="7030A0"/>
                </a:solidFill>
              </a:rPr>
              <a:t>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if (</a:t>
            </a:r>
            <a:r>
              <a:rPr lang="en-US" altLang="zh-CN" dirty="0" err="1">
                <a:solidFill>
                  <a:srgbClr val="7030A0"/>
                </a:solidFill>
              </a:rPr>
              <a:t>argc</a:t>
            </a:r>
            <a:r>
              <a:rPr lang="en-US" altLang="zh-CN" dirty="0">
                <a:solidFill>
                  <a:srgbClr val="7030A0"/>
                </a:solidFill>
              </a:rPr>
              <a:t> != 3 || </a:t>
            </a:r>
            <a:r>
              <a:rPr lang="en-US" altLang="zh-CN" dirty="0" err="1">
                <a:solidFill>
                  <a:srgbClr val="7030A0"/>
                </a:solidFill>
              </a:rPr>
              <a:t>sscanf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altLang="zh-CN" dirty="0" err="1">
                <a:solidFill>
                  <a:srgbClr val="7030A0"/>
                </a:solidFill>
              </a:rPr>
              <a:t>argv</a:t>
            </a:r>
            <a:r>
              <a:rPr lang="en-US" altLang="zh-CN" dirty="0">
                <a:solidFill>
                  <a:srgbClr val="7030A0"/>
                </a:solidFill>
              </a:rPr>
              <a:t>[1], "%d", &amp;</a:t>
            </a:r>
            <a:r>
              <a:rPr lang="en-US" altLang="zh-CN" dirty="0" err="1">
                <a:solidFill>
                  <a:srgbClr val="7030A0"/>
                </a:solidFill>
              </a:rPr>
              <a:t>pwm_no</a:t>
            </a:r>
            <a:r>
              <a:rPr lang="en-US" altLang="zh-CN" dirty="0">
                <a:solidFill>
                  <a:srgbClr val="7030A0"/>
                </a:solidFill>
              </a:rPr>
              <a:t>) != 1 || </a:t>
            </a:r>
            <a:r>
              <a:rPr lang="en-US" altLang="zh-CN" dirty="0" err="1">
                <a:solidFill>
                  <a:srgbClr val="7030A0"/>
                </a:solidFill>
              </a:rPr>
              <a:t>sscanf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altLang="zh-CN" dirty="0" err="1">
                <a:solidFill>
                  <a:srgbClr val="7030A0"/>
                </a:solidFill>
              </a:rPr>
              <a:t>argv</a:t>
            </a:r>
            <a:r>
              <a:rPr lang="en-US" altLang="zh-CN" dirty="0">
                <a:solidFill>
                  <a:srgbClr val="7030A0"/>
                </a:solidFill>
              </a:rPr>
              <a:t>[2],"%d", &amp;</a:t>
            </a:r>
            <a:r>
              <a:rPr lang="en-US" altLang="zh-CN" dirty="0" err="1">
                <a:solidFill>
                  <a:srgbClr val="7030A0"/>
                </a:solidFill>
              </a:rPr>
              <a:t>pwm_value</a:t>
            </a:r>
            <a:r>
              <a:rPr lang="en-US" altLang="zh-CN" dirty="0">
                <a:solidFill>
                  <a:srgbClr val="7030A0"/>
                </a:solidFill>
              </a:rPr>
              <a:t>) != 1 ||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    </a:t>
            </a:r>
            <a:r>
              <a:rPr lang="en-US" altLang="zh-CN" dirty="0" err="1">
                <a:solidFill>
                  <a:srgbClr val="7030A0"/>
                </a:solidFill>
              </a:rPr>
              <a:t>pwm_no</a:t>
            </a:r>
            <a:r>
              <a:rPr lang="en-US" altLang="zh-CN" dirty="0">
                <a:solidFill>
                  <a:srgbClr val="7030A0"/>
                </a:solidFill>
              </a:rPr>
              <a:t> &lt; 0 || </a:t>
            </a:r>
            <a:r>
              <a:rPr lang="en-US" altLang="zh-CN" dirty="0" err="1">
                <a:solidFill>
                  <a:srgbClr val="7030A0"/>
                </a:solidFill>
              </a:rPr>
              <a:t>pwm_no</a:t>
            </a:r>
            <a:r>
              <a:rPr lang="en-US" altLang="zh-CN" dirty="0">
                <a:solidFill>
                  <a:srgbClr val="7030A0"/>
                </a:solidFill>
              </a:rPr>
              <a:t> &gt; 3)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{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	</a:t>
            </a:r>
            <a:r>
              <a:rPr lang="en-US" altLang="zh-CN" dirty="0" err="1">
                <a:solidFill>
                  <a:srgbClr val="7030A0"/>
                </a:solidFill>
              </a:rPr>
              <a:t>printf</a:t>
            </a:r>
            <a:r>
              <a:rPr lang="en-US" altLang="zh-CN" dirty="0">
                <a:solidFill>
                  <a:srgbClr val="7030A0"/>
                </a:solidFill>
              </a:rPr>
              <a:t>("Usage: </a:t>
            </a:r>
            <a:r>
              <a:rPr lang="en-US" altLang="zh-CN" dirty="0" err="1">
                <a:solidFill>
                  <a:srgbClr val="7030A0"/>
                </a:solidFill>
              </a:rPr>
              <a:t>pwmstest</a:t>
            </a:r>
            <a:r>
              <a:rPr lang="en-US" altLang="zh-CN" dirty="0">
                <a:solidFill>
                  <a:srgbClr val="7030A0"/>
                </a:solidFill>
              </a:rPr>
              <a:t> </a:t>
            </a:r>
            <a:r>
              <a:rPr lang="en-US" altLang="zh-CN" dirty="0" err="1">
                <a:solidFill>
                  <a:srgbClr val="7030A0"/>
                </a:solidFill>
              </a:rPr>
              <a:t>pwm_no</a:t>
            </a:r>
            <a:r>
              <a:rPr lang="en-US" altLang="zh-CN" dirty="0">
                <a:solidFill>
                  <a:srgbClr val="7030A0"/>
                </a:solidFill>
              </a:rPr>
              <a:t>  </a:t>
            </a:r>
            <a:r>
              <a:rPr lang="en-US" altLang="zh-CN" dirty="0" err="1">
                <a:solidFill>
                  <a:srgbClr val="7030A0"/>
                </a:solidFill>
              </a:rPr>
              <a:t>pwm</a:t>
            </a:r>
            <a:r>
              <a:rPr lang="en-US" altLang="zh-CN" dirty="0">
                <a:solidFill>
                  <a:srgbClr val="7030A0"/>
                </a:solidFill>
              </a:rPr>
              <a:t>%\n");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	return -1;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}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fd</a:t>
            </a:r>
            <a:r>
              <a:rPr lang="en-US" altLang="zh-CN" dirty="0">
                <a:solidFill>
                  <a:srgbClr val="7030A0"/>
                </a:solidFill>
              </a:rPr>
              <a:t> = open("/dev/OPENLOONGSON_PWM", 0);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if (</a:t>
            </a:r>
            <a:r>
              <a:rPr lang="en-US" altLang="zh-CN" dirty="0" err="1">
                <a:solidFill>
                  <a:srgbClr val="7030A0"/>
                </a:solidFill>
              </a:rPr>
              <a:t>fd</a:t>
            </a:r>
            <a:r>
              <a:rPr lang="en-US" altLang="zh-CN" dirty="0">
                <a:solidFill>
                  <a:srgbClr val="7030A0"/>
                </a:solidFill>
              </a:rPr>
              <a:t> &lt; 0) 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{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	</a:t>
            </a:r>
            <a:r>
              <a:rPr lang="en-US" altLang="zh-CN" dirty="0" err="1">
                <a:solidFill>
                  <a:srgbClr val="7030A0"/>
                </a:solidFill>
              </a:rPr>
              <a:t>printf</a:t>
            </a:r>
            <a:r>
              <a:rPr lang="en-US" altLang="zh-CN" dirty="0">
                <a:solidFill>
                  <a:srgbClr val="7030A0"/>
                </a:solidFill>
              </a:rPr>
              <a:t>("Can not open </a:t>
            </a:r>
            <a:r>
              <a:rPr lang="en-US" altLang="zh-CN" dirty="0" err="1">
                <a:solidFill>
                  <a:srgbClr val="7030A0"/>
                </a:solidFill>
              </a:rPr>
              <a:t>pwms</a:t>
            </a:r>
            <a:r>
              <a:rPr lang="en-US" altLang="zh-CN" dirty="0">
                <a:solidFill>
                  <a:srgbClr val="7030A0"/>
                </a:solidFill>
              </a:rPr>
              <a:t>\n");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	return -1;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}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r>
              <a:rPr lang="en-US" altLang="zh-CN" dirty="0" err="1">
                <a:solidFill>
                  <a:srgbClr val="7030A0"/>
                </a:solidFill>
              </a:rPr>
              <a:t>ioctl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altLang="zh-CN" dirty="0" err="1">
                <a:solidFill>
                  <a:srgbClr val="7030A0"/>
                </a:solidFill>
              </a:rPr>
              <a:t>fd</a:t>
            </a:r>
            <a:r>
              <a:rPr lang="en-US" altLang="zh-CN" dirty="0">
                <a:solidFill>
                  <a:srgbClr val="7030A0"/>
                </a:solidFill>
              </a:rPr>
              <a:t>, </a:t>
            </a:r>
            <a:r>
              <a:rPr lang="en-US" altLang="zh-CN" dirty="0" err="1">
                <a:solidFill>
                  <a:srgbClr val="7030A0"/>
                </a:solidFill>
              </a:rPr>
              <a:t>pwm_no</a:t>
            </a:r>
            <a:r>
              <a:rPr lang="en-US" altLang="zh-CN" dirty="0">
                <a:solidFill>
                  <a:srgbClr val="7030A0"/>
                </a:solidFill>
              </a:rPr>
              <a:t> , </a:t>
            </a:r>
            <a:r>
              <a:rPr lang="en-US" altLang="zh-CN" dirty="0" err="1">
                <a:solidFill>
                  <a:srgbClr val="7030A0"/>
                </a:solidFill>
              </a:rPr>
              <a:t>pwm_value</a:t>
            </a:r>
            <a:r>
              <a:rPr lang="en-US" altLang="zh-CN" dirty="0">
                <a:solidFill>
                  <a:srgbClr val="7030A0"/>
                </a:solidFill>
              </a:rPr>
              <a:t>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close(</a:t>
            </a:r>
            <a:r>
              <a:rPr lang="en-US" altLang="zh-CN" dirty="0" err="1">
                <a:solidFill>
                  <a:srgbClr val="7030A0"/>
                </a:solidFill>
              </a:rPr>
              <a:t>fd</a:t>
            </a:r>
            <a:r>
              <a:rPr lang="en-US" altLang="zh-CN" dirty="0">
                <a:solidFill>
                  <a:srgbClr val="7030A0"/>
                </a:solidFill>
              </a:rPr>
              <a:t>);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	return 0;</a:t>
            </a:r>
            <a:endParaRPr lang="zh-CN" altLang="zh-CN" dirty="0">
              <a:solidFill>
                <a:srgbClr val="7030A0"/>
              </a:solidFill>
            </a:endParaRPr>
          </a:p>
          <a:p>
            <a:pPr>
              <a:lnSpc>
                <a:spcPts val="1500"/>
              </a:lnSpc>
            </a:pPr>
            <a:r>
              <a:rPr lang="en-US" altLang="zh-CN" dirty="0">
                <a:solidFill>
                  <a:srgbClr val="7030A0"/>
                </a:solidFill>
              </a:rPr>
              <a:t>}</a:t>
            </a:r>
            <a:endParaRPr lang="zh-CN" altLang="zh-CN" dirty="0">
              <a:solidFill>
                <a:srgbClr val="7030A0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2D110C8-3D6A-4831-ADE8-FD4B334C4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979" y="1051563"/>
            <a:ext cx="5771429" cy="5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7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5299</TotalTime>
  <Words>648</Words>
  <Application>Microsoft Office PowerPoint</Application>
  <PresentationFormat>宽屏</PresentationFormat>
  <Paragraphs>102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微软雅黑</vt:lpstr>
      <vt:lpstr>Arial</vt:lpstr>
      <vt:lpstr>孙冬梅PPT母版_V6.0</vt:lpstr>
      <vt:lpstr>1_孙冬梅PPT母版_V6.0</vt:lpstr>
      <vt:lpstr>基于Linux操作系统和龙芯SOC 的应用与开发</vt:lpstr>
      <vt:lpstr>第十讲嵌入式 Linux外设6-PWM接口操作</vt:lpstr>
      <vt:lpstr>1. LED_PWM</vt:lpstr>
      <vt:lpstr>2. PWM 驱动模块</vt:lpstr>
      <vt:lpstr>3. 测试驱动模块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643</cp:revision>
  <cp:lastPrinted>2019-06-21T01:02:15Z</cp:lastPrinted>
  <dcterms:created xsi:type="dcterms:W3CDTF">2019-05-27T01:44:11Z</dcterms:created>
  <dcterms:modified xsi:type="dcterms:W3CDTF">2020-04-20T01:09:46Z</dcterms:modified>
</cp:coreProperties>
</file>