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1"/>
  </p:notesMasterIdLst>
  <p:sldIdLst>
    <p:sldId id="256" r:id="rId3"/>
    <p:sldId id="273" r:id="rId4"/>
    <p:sldId id="291" r:id="rId5"/>
    <p:sldId id="304" r:id="rId6"/>
    <p:sldId id="290" r:id="rId7"/>
    <p:sldId id="294" r:id="rId8"/>
    <p:sldId id="305" r:id="rId9"/>
    <p:sldId id="274" r:id="rId10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48548" autoAdjust="0"/>
  </p:normalViewPr>
  <p:slideViewPr>
    <p:cSldViewPr snapToGrid="0">
      <p:cViewPr varScale="1">
        <p:scale>
          <a:sx n="34" d="100"/>
          <a:sy n="34" d="100"/>
        </p:scale>
        <p:origin x="118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29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5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583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46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895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</a:t>
            </a:r>
            <a:r>
              <a:rPr lang="en-US" altLang="zh-CN" b="1"/>
              <a:t>Linux</a:t>
            </a:r>
            <a:r>
              <a:rPr lang="zh-CN" altLang="en-US" b="1"/>
              <a:t>操作系统</a:t>
            </a:r>
            <a:r>
              <a:rPr lang="zh-CN" altLang="en-US" b="1" dirty="0"/>
              <a:t>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8328" y="3626954"/>
            <a:ext cx="7975472" cy="517526"/>
          </a:xfrm>
        </p:spPr>
        <p:txBody>
          <a:bodyPr/>
          <a:lstStyle/>
          <a:p>
            <a:r>
              <a:rPr lang="zh-CN" altLang="en-US" sz="4000" b="1" dirty="0"/>
              <a:t>第八讲 嵌入式</a:t>
            </a:r>
            <a:r>
              <a:rPr lang="en-US" altLang="zh-CN" sz="4000" b="1" dirty="0"/>
              <a:t> Linux </a:t>
            </a:r>
          </a:p>
          <a:p>
            <a:r>
              <a:rPr lang="zh-CN" altLang="en-US" sz="4000" b="1" dirty="0"/>
              <a:t>操作系统</a:t>
            </a:r>
            <a:r>
              <a:rPr lang="en-US" altLang="zh-CN" sz="4000" b="1" dirty="0"/>
              <a:t>-</a:t>
            </a:r>
            <a:r>
              <a:rPr lang="zh-CN" altLang="en-US" sz="4000" b="1" dirty="0"/>
              <a:t>外设</a:t>
            </a:r>
            <a:r>
              <a:rPr lang="en-US" altLang="zh-CN" sz="4000" b="1" dirty="0"/>
              <a:t>4-SPI</a:t>
            </a:r>
            <a:r>
              <a:rPr lang="zh-CN" altLang="en-US" sz="4000" b="1" dirty="0"/>
              <a:t>总线接口操作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A7BFF-C5F6-4F32-A83E-FEDB43D1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750" y="117671"/>
            <a:ext cx="9138249" cy="639762"/>
          </a:xfrm>
        </p:spPr>
        <p:txBody>
          <a:bodyPr/>
          <a:lstStyle/>
          <a:p>
            <a:r>
              <a:rPr lang="zh-CN" altLang="en-US" dirty="0"/>
              <a:t>第八讲嵌入式</a:t>
            </a:r>
            <a:r>
              <a:rPr lang="en-US" altLang="zh-CN" dirty="0"/>
              <a:t> Linux</a:t>
            </a:r>
            <a:r>
              <a:rPr lang="zh-CN" altLang="en-US" dirty="0"/>
              <a:t>外设</a:t>
            </a:r>
            <a:r>
              <a:rPr lang="en-US" altLang="zh-CN" dirty="0"/>
              <a:t>4-SPI</a:t>
            </a:r>
            <a:r>
              <a:rPr lang="zh-CN" altLang="en-US" dirty="0"/>
              <a:t>总线接口操作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CA2077D-B45C-4ABC-912A-3E144CA8A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296" y="875103"/>
            <a:ext cx="6401693" cy="3801005"/>
          </a:xfrm>
          <a:prstGeom prst="rect">
            <a:avLst/>
          </a:prstGeom>
        </p:spPr>
      </p:pic>
      <p:sp>
        <p:nvSpPr>
          <p:cNvPr id="10" name="文本框 5">
            <a:extLst>
              <a:ext uri="{FF2B5EF4-FFF2-40B4-BE49-F238E27FC236}">
                <a16:creationId xmlns:a16="http://schemas.microsoft.com/office/drawing/2014/main" id="{C566DB2A-6EEA-4856-BBE6-46400464F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</a:t>
            </a:r>
            <a:r>
              <a:rPr lang="en-US" altLang="zh-CN"/>
              <a:t>. SPI</a:t>
            </a:r>
            <a:r>
              <a:rPr lang="zh-CN" altLang="en-US"/>
              <a:t>总线</a:t>
            </a:r>
            <a:r>
              <a:rPr lang="zh-CN" altLang="en-US" dirty="0"/>
              <a:t>基础</a:t>
            </a:r>
          </a:p>
        </p:txBody>
      </p:sp>
      <p:sp>
        <p:nvSpPr>
          <p:cNvPr id="11" name="文本框 6">
            <a:extLst>
              <a:ext uri="{FF2B5EF4-FFF2-40B4-BE49-F238E27FC236}">
                <a16:creationId xmlns:a16="http://schemas.microsoft.com/office/drawing/2014/main" id="{D674511E-F238-4EA0-B7A6-43B19B1E5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32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Linux SPI</a:t>
            </a:r>
            <a:r>
              <a:rPr lang="zh-CN" altLang="zh-CN" dirty="0"/>
              <a:t>设备驱动</a:t>
            </a:r>
            <a:endParaRPr lang="zh-CN" altLang="en-US" dirty="0"/>
          </a:p>
        </p:txBody>
      </p:sp>
      <p:sp>
        <p:nvSpPr>
          <p:cNvPr id="12" name="文本框 7">
            <a:extLst>
              <a:ext uri="{FF2B5EF4-FFF2-40B4-BE49-F238E27FC236}">
                <a16:creationId xmlns:a16="http://schemas.microsoft.com/office/drawing/2014/main" id="{AA3793A5-E404-4A6C-B9D6-223FBC9F1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驱动代码分析</a:t>
            </a:r>
          </a:p>
        </p:txBody>
      </p:sp>
      <p:sp>
        <p:nvSpPr>
          <p:cNvPr id="13" name="文本框 7">
            <a:extLst>
              <a:ext uri="{FF2B5EF4-FFF2-40B4-BE49-F238E27FC236}">
                <a16:creationId xmlns:a16="http://schemas.microsoft.com/office/drawing/2014/main" id="{8E063AC9-35BA-4BAC-8AA0-E5E0CD3E0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5" y="5478685"/>
            <a:ext cx="399264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设备注册</a:t>
            </a:r>
            <a:endParaRPr kumimoji="0" lang="en-US" altLang="zh-CN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zh-CN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实例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操作 </a:t>
            </a:r>
            <a:r>
              <a:rPr lang="en-US" altLang="zh-CN" i="1" dirty="0" err="1"/>
              <a:t>spike.c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SPI</a:t>
            </a:r>
            <a:r>
              <a:rPr lang="zh-CN" altLang="en-US" dirty="0"/>
              <a:t>总线基础 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49A3FF6-DCC4-4EB7-B284-ADB37D0B6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829" y="1068191"/>
            <a:ext cx="8381954" cy="47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3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en-US" altLang="zh-CN" dirty="0"/>
              <a:t>SPI</a:t>
            </a:r>
            <a:r>
              <a:rPr lang="zh-CN" altLang="zh-CN" dirty="0"/>
              <a:t>设备驱动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5" y="1250755"/>
            <a:ext cx="5380138" cy="4896046"/>
          </a:xfrm>
        </p:spPr>
        <p:txBody>
          <a:bodyPr/>
          <a:lstStyle/>
          <a:p>
            <a:r>
              <a:rPr lang="en-US" altLang="zh-CN" dirty="0"/>
              <a:t>SPI</a:t>
            </a:r>
            <a:r>
              <a:rPr lang="zh-CN" altLang="zh-CN" dirty="0"/>
              <a:t>控制器驱动直接与</a:t>
            </a:r>
            <a:r>
              <a:rPr lang="en-US" altLang="zh-CN" dirty="0"/>
              <a:t>SPI</a:t>
            </a:r>
            <a:r>
              <a:rPr lang="zh-CN" altLang="zh-CN" dirty="0"/>
              <a:t>硬件设备通讯，具体控制</a:t>
            </a:r>
            <a:r>
              <a:rPr lang="en-US" altLang="zh-CN" dirty="0"/>
              <a:t>SPI</a:t>
            </a:r>
            <a:r>
              <a:rPr lang="zh-CN" altLang="zh-CN" dirty="0"/>
              <a:t>硬件设备。</a:t>
            </a:r>
            <a:r>
              <a:rPr lang="en-US" altLang="zh-CN" dirty="0"/>
              <a:t>SPI</a:t>
            </a:r>
            <a:r>
              <a:rPr lang="zh-CN" altLang="zh-CN" dirty="0"/>
              <a:t>通用设备的驱动基于设备功能和协议格式，根据设备具体的功能与内核其他子系统通过</a:t>
            </a:r>
            <a:r>
              <a:rPr lang="en-US" altLang="zh-CN" dirty="0"/>
              <a:t>SPI</a:t>
            </a:r>
            <a:r>
              <a:rPr lang="zh-CN" altLang="zh-CN" dirty="0"/>
              <a:t>通用接口层进行交互，提供了具体的</a:t>
            </a:r>
            <a:r>
              <a:rPr lang="en-US" altLang="zh-CN" dirty="0"/>
              <a:t>SPI</a:t>
            </a:r>
            <a:r>
              <a:rPr lang="zh-CN" altLang="zh-CN" dirty="0"/>
              <a:t>服务。</a:t>
            </a:r>
            <a:endParaRPr lang="en-US" altLang="zh-CN" dirty="0"/>
          </a:p>
          <a:p>
            <a:r>
              <a:rPr lang="en-US" altLang="zh-CN" dirty="0"/>
              <a:t>SPI</a:t>
            </a:r>
            <a:r>
              <a:rPr lang="zh-CN" altLang="zh-CN" dirty="0"/>
              <a:t>通用接口层提供一系列的标准接口</a:t>
            </a:r>
            <a:r>
              <a:rPr lang="en-US" altLang="zh-CN" dirty="0"/>
              <a:t>API </a:t>
            </a:r>
            <a:r>
              <a:rPr lang="en-US" altLang="zh-CN" dirty="0" err="1"/>
              <a:t>spi.c</a:t>
            </a:r>
            <a:endParaRPr lang="en-US" altLang="zh-CN" dirty="0"/>
          </a:p>
          <a:p>
            <a:r>
              <a:rPr lang="en-US" altLang="zh-CN" dirty="0"/>
              <a:t>SPI</a:t>
            </a:r>
            <a:r>
              <a:rPr lang="zh-CN" altLang="zh-CN" dirty="0"/>
              <a:t>控制器负责最底层的数据收发工作</a:t>
            </a:r>
          </a:p>
          <a:p>
            <a:endParaRPr lang="zh-CN" alt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61D3EB7-8F94-4471-A593-1335108D2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CEF5460A-6C44-42C4-A341-5D3E53A6E5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435824"/>
              </p:ext>
            </p:extLst>
          </p:nvPr>
        </p:nvGraphicFramePr>
        <p:xfrm>
          <a:off x="6492949" y="1202876"/>
          <a:ext cx="4347608" cy="4708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Visio" r:id="rId4" imgW="1834718" imgH="2014587" progId="Visio.Drawing.11">
                  <p:embed/>
                </p:oleObj>
              </mc:Choice>
              <mc:Fallback>
                <p:oleObj name="Visio" r:id="rId4" imgW="1834718" imgH="201458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949" y="1202876"/>
                        <a:ext cx="4347608" cy="4708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47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SPI</a:t>
            </a:r>
            <a:r>
              <a:rPr lang="zh-CN" altLang="zh-CN" dirty="0"/>
              <a:t>数据传输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15" y="1293286"/>
            <a:ext cx="11858976" cy="4896046"/>
          </a:xfrm>
        </p:spPr>
        <p:txBody>
          <a:bodyPr/>
          <a:lstStyle/>
          <a:p>
            <a:r>
              <a:rPr lang="en-US" altLang="zh-CN" dirty="0" err="1"/>
              <a:t>spi_message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message</a:t>
            </a:r>
            <a:r>
              <a:rPr lang="zh-CN" altLang="zh-CN" dirty="0"/>
              <a:t>异步传输操作函数原型</a:t>
            </a:r>
            <a:endParaRPr lang="en-US" altLang="zh-CN" dirty="0"/>
          </a:p>
          <a:p>
            <a:r>
              <a:rPr lang="en-US" altLang="zh-CN" dirty="0"/>
              <a:t>int </a:t>
            </a:r>
            <a:r>
              <a:rPr lang="en-US" altLang="zh-CN" dirty="0" err="1"/>
              <a:t>spi_async</a:t>
            </a:r>
            <a:r>
              <a:rPr lang="en-US" altLang="zh-CN" dirty="0"/>
              <a:t>(struct </a:t>
            </a:r>
            <a:r>
              <a:rPr lang="en-US" altLang="zh-CN" dirty="0" err="1"/>
              <a:t>spi_device</a:t>
            </a:r>
            <a:r>
              <a:rPr lang="en-US" altLang="zh-CN" dirty="0"/>
              <a:t> *</a:t>
            </a:r>
            <a:r>
              <a:rPr lang="en-US" altLang="zh-CN" dirty="0" err="1"/>
              <a:t>spi</a:t>
            </a:r>
            <a:r>
              <a:rPr lang="en-US" altLang="zh-CN" dirty="0"/>
              <a:t>, struct </a:t>
            </a:r>
            <a:r>
              <a:rPr lang="en-US" altLang="zh-CN" dirty="0" err="1"/>
              <a:t>spi_message</a:t>
            </a:r>
            <a:r>
              <a:rPr lang="en-US" altLang="zh-CN" dirty="0"/>
              <a:t> *message)</a:t>
            </a:r>
            <a:r>
              <a:rPr lang="zh-CN" altLang="en-US" dirty="0"/>
              <a:t>实现</a:t>
            </a:r>
            <a:r>
              <a:rPr lang="zh-CN" altLang="zh-CN" dirty="0"/>
              <a:t>队列化</a:t>
            </a:r>
            <a:endParaRPr lang="en-US" altLang="zh-CN" dirty="0"/>
          </a:p>
          <a:p>
            <a:r>
              <a:rPr lang="zh-CN" altLang="zh-CN" dirty="0"/>
              <a:t>函数</a:t>
            </a:r>
            <a:r>
              <a:rPr lang="en-US" altLang="zh-CN" dirty="0" err="1"/>
              <a:t>spi_register_master</a:t>
            </a:r>
            <a:r>
              <a:rPr lang="zh-CN" altLang="zh-CN" dirty="0"/>
              <a:t>，注册和初始化</a:t>
            </a:r>
            <a:r>
              <a:rPr lang="en-US" altLang="zh-CN" dirty="0"/>
              <a:t>SPI</a:t>
            </a:r>
            <a:r>
              <a:rPr lang="zh-CN" altLang="zh-CN" dirty="0"/>
              <a:t>控制器和工作线程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2F9735D-31CE-4D13-8CA3-6B3BA484904D}"/>
              </a:ext>
            </a:extLst>
          </p:cNvPr>
          <p:cNvSpPr/>
          <p:nvPr/>
        </p:nvSpPr>
        <p:spPr>
          <a:xfrm>
            <a:off x="5092189" y="689149"/>
            <a:ext cx="649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struct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spi_master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{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struct device   dev;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......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bool                            queued;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struct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kthread_worker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  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kworker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struct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task_struct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      *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kworker_task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struct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kthread_work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    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pump_messages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spinlock_t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             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queue_lock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struct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list_head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        queue;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struct 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spi_message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      *</a:t>
            </a:r>
            <a:r>
              <a:rPr lang="en-US" altLang="zh-CN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cur_msg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        ......  </a:t>
            </a:r>
            <a:endParaRPr lang="zh-CN" altLang="zh-CN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atinLnBrk="1">
              <a:spcAft>
                <a:spcPts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}  </a:t>
            </a:r>
            <a:endParaRPr lang="zh-CN" altLang="zh-CN" sz="20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07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en-US" dirty="0"/>
              <a:t>设备静态注册 </a:t>
            </a:r>
            <a:r>
              <a:rPr lang="en-US" altLang="zh-CN" dirty="0" err="1"/>
              <a:t>spidev.c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Linux</a:t>
            </a:r>
            <a:r>
              <a:rPr lang="zh-CN" altLang="zh-CN" dirty="0"/>
              <a:t>自带的</a:t>
            </a:r>
            <a:r>
              <a:rPr lang="en-US" altLang="zh-CN" dirty="0" err="1"/>
              <a:t>spidev.c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节点名为“</a:t>
            </a:r>
            <a:r>
              <a:rPr lang="en-US" altLang="zh-CN" dirty="0" err="1"/>
              <a:t>spi%d</a:t>
            </a:r>
            <a:r>
              <a:rPr lang="zh-CN" altLang="zh-CN" dirty="0"/>
              <a:t>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虚拟设备，</a:t>
            </a:r>
            <a:r>
              <a:rPr lang="en-US" altLang="zh-CN" dirty="0"/>
              <a:t>class</a:t>
            </a:r>
            <a:r>
              <a:rPr lang="zh-CN" altLang="zh-CN" dirty="0"/>
              <a:t>是</a:t>
            </a:r>
            <a:r>
              <a:rPr lang="en-US" altLang="zh-CN" dirty="0" err="1"/>
              <a:t>spidev_class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父设备是在</a:t>
            </a:r>
            <a:r>
              <a:rPr lang="en-US" altLang="zh-CN" dirty="0" err="1"/>
              <a:t>boardinfo</a:t>
            </a:r>
            <a:r>
              <a:rPr lang="zh-CN" altLang="zh-CN" dirty="0"/>
              <a:t>中定义的</a:t>
            </a:r>
            <a:r>
              <a:rPr lang="en-US" altLang="zh-CN" dirty="0"/>
              <a:t>SPI</a:t>
            </a:r>
            <a:r>
              <a:rPr lang="zh-CN" altLang="zh-CN" dirty="0"/>
              <a:t>设备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创建一个</a:t>
            </a:r>
            <a:r>
              <a:rPr lang="en-US" altLang="zh-CN" dirty="0" err="1"/>
              <a:t>spi_board_info</a:t>
            </a:r>
            <a:r>
              <a:rPr lang="zh-CN" altLang="zh-CN" dirty="0"/>
              <a:t>结构，调用</a:t>
            </a:r>
            <a:r>
              <a:rPr lang="en-US" altLang="zh-CN" dirty="0" err="1"/>
              <a:t>spi_register_board_info</a:t>
            </a:r>
            <a:r>
              <a:rPr lang="zh-CN" altLang="zh-CN" dirty="0"/>
              <a:t>添加到</a:t>
            </a:r>
            <a:r>
              <a:rPr lang="en-US" altLang="zh-CN" dirty="0" err="1"/>
              <a:t>board_list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38E04A0-8455-4687-9725-A6B25901A2D5}"/>
              </a:ext>
            </a:extLst>
          </p:cNvPr>
          <p:cNvSpPr/>
          <p:nvPr/>
        </p:nvSpPr>
        <p:spPr>
          <a:xfrm>
            <a:off x="3701902" y="922401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查看</a:t>
            </a:r>
            <a:r>
              <a:rPr lang="zh-CN" altLang="zh-CN" dirty="0"/>
              <a:t>能看到新加的类</a:t>
            </a:r>
            <a:endParaRPr lang="en-US" altLang="zh-CN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47BAFB3-7328-43F5-BE14-DD62412CB828}"/>
              </a:ext>
            </a:extLst>
          </p:cNvPr>
          <p:cNvSpPr/>
          <p:nvPr/>
        </p:nvSpPr>
        <p:spPr>
          <a:xfrm>
            <a:off x="4088863" y="144322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登记的设备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17211FE-12AB-44EE-AB51-4E62B1959897}"/>
              </a:ext>
            </a:extLst>
          </p:cNvPr>
          <p:cNvSpPr/>
          <p:nvPr/>
        </p:nvSpPr>
        <p:spPr>
          <a:xfrm>
            <a:off x="3858031" y="1998987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查询设备节点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BFC8979-B092-4282-8D46-2460D2E82F51}"/>
              </a:ext>
            </a:extLst>
          </p:cNvPr>
          <p:cNvSpPr/>
          <p:nvPr/>
        </p:nvSpPr>
        <p:spPr>
          <a:xfrm>
            <a:off x="5595519" y="1456701"/>
            <a:ext cx="4894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Spi0.0</a:t>
            </a:r>
            <a:r>
              <a:rPr lang="zh-CN" altLang="en-US" dirty="0"/>
              <a:t>是</a:t>
            </a:r>
            <a:r>
              <a:rPr lang="en-US" altLang="zh-CN" dirty="0"/>
              <a:t>W25X40 spi0.2</a:t>
            </a:r>
            <a:r>
              <a:rPr lang="zh-CN" altLang="zh-CN" dirty="0"/>
              <a:t>是</a:t>
            </a:r>
            <a:r>
              <a:rPr lang="en-US" altLang="zh-CN" dirty="0"/>
              <a:t>SD</a:t>
            </a:r>
            <a:r>
              <a:rPr lang="zh-CN" altLang="zh-CN" dirty="0"/>
              <a:t>卡，</a:t>
            </a:r>
            <a:r>
              <a:rPr lang="en-US" altLang="zh-CN" dirty="0"/>
              <a:t>spi0.3</a:t>
            </a:r>
            <a:r>
              <a:rPr lang="zh-CN" altLang="zh-CN" dirty="0"/>
              <a:t>是</a:t>
            </a:r>
            <a:r>
              <a:rPr lang="en-US" altLang="zh-CN" dirty="0" err="1"/>
              <a:t>spidev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06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zh-CN" dirty="0"/>
              <a:t>设备动态注册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spike.c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动态注册</a:t>
            </a:r>
            <a:r>
              <a:rPr lang="en-US" altLang="zh-CN" dirty="0"/>
              <a:t>SPI</a:t>
            </a:r>
            <a:r>
              <a:rPr lang="zh-CN" altLang="zh-CN" dirty="0"/>
              <a:t>设备的步骤如下：</a:t>
            </a:r>
          </a:p>
          <a:p>
            <a:r>
              <a:rPr lang="en-US" altLang="zh-CN" dirty="0"/>
              <a:t>1</a:t>
            </a:r>
            <a:r>
              <a:rPr lang="zh-CN" altLang="zh-CN" dirty="0"/>
              <a:t>得到管理总线的</a:t>
            </a:r>
            <a:r>
              <a:rPr lang="en-US" altLang="zh-CN" dirty="0" err="1"/>
              <a:t>spi_master</a:t>
            </a:r>
            <a:r>
              <a:rPr lang="zh-CN" altLang="zh-CN" dirty="0"/>
              <a:t>控制器指针</a:t>
            </a:r>
            <a:r>
              <a:rPr lang="en-US" altLang="zh-CN" dirty="0"/>
              <a:t>(</a:t>
            </a:r>
            <a:r>
              <a:rPr lang="zh-CN" altLang="zh-CN" dirty="0"/>
              <a:t>句柄</a:t>
            </a:r>
            <a:r>
              <a:rPr lang="en-US" altLang="zh-CN" dirty="0"/>
              <a:t>)</a:t>
            </a:r>
            <a:r>
              <a:rPr lang="zh-CN" altLang="zh-CN" dirty="0"/>
              <a:t>。</a:t>
            </a:r>
          </a:p>
          <a:p>
            <a:r>
              <a:rPr lang="en-US" altLang="zh-CN" dirty="0"/>
              <a:t>2</a:t>
            </a:r>
            <a:r>
              <a:rPr lang="zh-CN" altLang="zh-CN" dirty="0"/>
              <a:t>为总线分配</a:t>
            </a:r>
            <a:r>
              <a:rPr lang="en-US" altLang="zh-CN" dirty="0" err="1"/>
              <a:t>spi_device</a:t>
            </a:r>
            <a:r>
              <a:rPr lang="zh-CN" altLang="zh-CN" dirty="0"/>
              <a:t>结构。</a:t>
            </a:r>
          </a:p>
          <a:p>
            <a:r>
              <a:rPr lang="en-US" altLang="zh-CN" dirty="0"/>
              <a:t>3</a:t>
            </a:r>
            <a:r>
              <a:rPr lang="zh-CN" altLang="zh-CN" dirty="0"/>
              <a:t>验证没有其他的设备已经在这条总线</a:t>
            </a:r>
            <a:r>
              <a:rPr lang="en-US" altLang="zh-CN" dirty="0" err="1"/>
              <a:t>bus.cs</a:t>
            </a:r>
            <a:r>
              <a:rPr lang="zh-CN" altLang="zh-CN" dirty="0"/>
              <a:t>上注册过。</a:t>
            </a:r>
          </a:p>
          <a:p>
            <a:r>
              <a:rPr lang="en-US" altLang="zh-CN" dirty="0"/>
              <a:t>4</a:t>
            </a:r>
            <a:r>
              <a:rPr lang="zh-CN" altLang="zh-CN" dirty="0"/>
              <a:t>使用设备特定的值（</a:t>
            </a:r>
            <a:r>
              <a:rPr lang="en-US" altLang="zh-CN" dirty="0"/>
              <a:t>speed</a:t>
            </a:r>
            <a:r>
              <a:rPr lang="zh-CN" altLang="zh-CN" dirty="0"/>
              <a:t>，</a:t>
            </a:r>
            <a:r>
              <a:rPr lang="en-US" altLang="zh-CN" dirty="0" err="1"/>
              <a:t>datasize</a:t>
            </a:r>
            <a:r>
              <a:rPr lang="zh-CN" altLang="zh-CN" dirty="0"/>
              <a:t>和</a:t>
            </a:r>
            <a:r>
              <a:rPr lang="en-US" altLang="zh-CN" dirty="0" err="1"/>
              <a:t>etc</a:t>
            </a:r>
            <a:r>
              <a:rPr lang="zh-CN" altLang="zh-CN" dirty="0"/>
              <a:t>）来填充</a:t>
            </a:r>
            <a:r>
              <a:rPr lang="en-US" altLang="zh-CN" dirty="0" err="1"/>
              <a:t>spi_device</a:t>
            </a:r>
            <a:r>
              <a:rPr lang="zh-CN" altLang="zh-CN" dirty="0"/>
              <a:t>。</a:t>
            </a:r>
          </a:p>
          <a:p>
            <a:r>
              <a:rPr lang="en-US" altLang="zh-CN" dirty="0"/>
              <a:t>5</a:t>
            </a:r>
            <a:r>
              <a:rPr lang="zh-CN" altLang="zh-CN" dirty="0"/>
              <a:t>将新的</a:t>
            </a:r>
            <a:r>
              <a:rPr lang="en-US" altLang="zh-CN" dirty="0" err="1"/>
              <a:t>spi_device</a:t>
            </a:r>
            <a:r>
              <a:rPr lang="zh-CN" altLang="zh-CN" dirty="0"/>
              <a:t>添加到总线。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编写测试程序</a:t>
            </a:r>
            <a:r>
              <a:rPr lang="en-US" altLang="zh-CN" dirty="0"/>
              <a:t>: \Documentation\</a:t>
            </a:r>
            <a:r>
              <a:rPr lang="en-US" altLang="zh-CN" dirty="0" err="1"/>
              <a:t>spi</a:t>
            </a:r>
            <a:r>
              <a:rPr lang="en-US" altLang="zh-CN" dirty="0"/>
              <a:t>\</a:t>
            </a:r>
            <a:r>
              <a:rPr lang="en-US" altLang="zh-CN" dirty="0" err="1"/>
              <a:t>spidev_test.c</a:t>
            </a:r>
            <a:endParaRPr lang="en-US" altLang="zh-CN" dirty="0"/>
          </a:p>
          <a:p>
            <a:r>
              <a:rPr lang="en-US" altLang="zh-CN" dirty="0"/>
              <a:t>transfer(</a:t>
            </a:r>
            <a:r>
              <a:rPr lang="en-US" altLang="zh-CN" dirty="0" err="1"/>
              <a:t>fd</a:t>
            </a:r>
            <a:r>
              <a:rPr lang="en-US" altLang="zh-CN" dirty="0"/>
              <a:t>); 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endParaRPr lang="en-US" altLang="zh-CN" dirty="0"/>
          </a:p>
          <a:p>
            <a:pPr latinLnBrk="1"/>
            <a:r>
              <a:rPr lang="en-US" altLang="zh-CN" dirty="0"/>
              <a:t>while(1){           write(fd,buf_me,1);       }</a:t>
            </a:r>
            <a:endParaRPr lang="zh-CN" altLang="zh-CN" dirty="0"/>
          </a:p>
          <a:p>
            <a:endParaRPr lang="zh-CN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B4C0AE1-E576-480E-9D57-DED37FBDC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1285" y="0"/>
            <a:ext cx="7620000" cy="5715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C115E3-68D7-42F7-ABF3-A4FBF3B42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0491" y="0"/>
            <a:ext cx="7620000" cy="5715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48F44AD-634F-4430-9561-5A6FF9D77E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9926" y="757433"/>
            <a:ext cx="3391373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6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5307</TotalTime>
  <Words>583</Words>
  <Application>Microsoft Office PowerPoint</Application>
  <PresentationFormat>宽屏</PresentationFormat>
  <Paragraphs>84</Paragraphs>
  <Slides>8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等线</vt:lpstr>
      <vt:lpstr>等线 Light</vt:lpstr>
      <vt:lpstr>微软雅黑</vt:lpstr>
      <vt:lpstr>Arial</vt:lpstr>
      <vt:lpstr>Times New Roman</vt:lpstr>
      <vt:lpstr>孙冬梅PPT母版_V6.0</vt:lpstr>
      <vt:lpstr>1_孙冬梅PPT母版_V6.0</vt:lpstr>
      <vt:lpstr>Visio</vt:lpstr>
      <vt:lpstr>基于Linux操作系统和龙芯SOC 的应用与开发</vt:lpstr>
      <vt:lpstr>第八讲嵌入式 Linux外设4-SPI总线接口操作</vt:lpstr>
      <vt:lpstr>1. SPI总线基础 </vt:lpstr>
      <vt:lpstr>2. SPI设备驱动 </vt:lpstr>
      <vt:lpstr>3. SPI数据传输</vt:lpstr>
      <vt:lpstr>4.设备静态注册 spidev.c</vt:lpstr>
      <vt:lpstr>4.设备动态注册 spike.c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628</cp:revision>
  <cp:lastPrinted>2019-06-21T01:02:15Z</cp:lastPrinted>
  <dcterms:created xsi:type="dcterms:W3CDTF">2019-05-27T01:44:11Z</dcterms:created>
  <dcterms:modified xsi:type="dcterms:W3CDTF">2020-04-20T01:25:26Z</dcterms:modified>
</cp:coreProperties>
</file>